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photoAlbum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D3AB-4B9F-4A53-BEA9-62B0AA1E7307}" type="datetimeFigureOut">
              <a:rPr lang="sl-SI" smtClean="0"/>
              <a:t>22.10.2012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F28D-F673-456D-8C6A-3227A640A5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4068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D3AB-4B9F-4A53-BEA9-62B0AA1E7307}" type="datetimeFigureOut">
              <a:rPr lang="sl-SI" smtClean="0"/>
              <a:t>22.10.2012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F28D-F673-456D-8C6A-3227A640A5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1954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D3AB-4B9F-4A53-BEA9-62B0AA1E7307}" type="datetimeFigureOut">
              <a:rPr lang="sl-SI" smtClean="0"/>
              <a:t>22.10.2012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F28D-F673-456D-8C6A-3227A640A5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5260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D3AB-4B9F-4A53-BEA9-62B0AA1E7307}" type="datetimeFigureOut">
              <a:rPr lang="sl-SI" smtClean="0"/>
              <a:t>22.10.2012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F28D-F673-456D-8C6A-3227A640A5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4923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D3AB-4B9F-4A53-BEA9-62B0AA1E7307}" type="datetimeFigureOut">
              <a:rPr lang="sl-SI" smtClean="0"/>
              <a:t>22.10.2012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F28D-F673-456D-8C6A-3227A640A5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568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D3AB-4B9F-4A53-BEA9-62B0AA1E7307}" type="datetimeFigureOut">
              <a:rPr lang="sl-SI" smtClean="0"/>
              <a:t>22.10.2012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F28D-F673-456D-8C6A-3227A640A5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0278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D3AB-4B9F-4A53-BEA9-62B0AA1E7307}" type="datetimeFigureOut">
              <a:rPr lang="sl-SI" smtClean="0"/>
              <a:t>22.10.2012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F28D-F673-456D-8C6A-3227A640A5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692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D3AB-4B9F-4A53-BEA9-62B0AA1E7307}" type="datetimeFigureOut">
              <a:rPr lang="sl-SI" smtClean="0"/>
              <a:t>22.10.2012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F28D-F673-456D-8C6A-3227A640A5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032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D3AB-4B9F-4A53-BEA9-62B0AA1E7307}" type="datetimeFigureOut">
              <a:rPr lang="sl-SI" smtClean="0"/>
              <a:t>22.10.2012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F28D-F673-456D-8C6A-3227A640A5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830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D3AB-4B9F-4A53-BEA9-62B0AA1E7307}" type="datetimeFigureOut">
              <a:rPr lang="sl-SI" smtClean="0"/>
              <a:t>22.10.2012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F28D-F673-456D-8C6A-3227A640A5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2058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D3AB-4B9F-4A53-BEA9-62B0AA1E7307}" type="datetimeFigureOut">
              <a:rPr lang="sl-SI" smtClean="0"/>
              <a:t>22.10.2012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F28D-F673-456D-8C6A-3227A640A5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3663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5D3AB-4B9F-4A53-BEA9-62B0AA1E7307}" type="datetimeFigureOut">
              <a:rPr lang="sl-SI" smtClean="0"/>
              <a:t>22.10.2012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9F28D-F673-456D-8C6A-3227A640A5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3773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TEK PODNEBNE SOLIDARNOSTI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5693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jeZBesedilom 2"/>
          <p:cNvSpPr txBox="1"/>
          <p:nvPr/>
        </p:nvSpPr>
        <p:spPr>
          <a:xfrm>
            <a:off x="33817" y="1340768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rgbClr val="FF0000"/>
                </a:solidFill>
              </a:rPr>
              <a:t>AHMED JE TAKO HITER, DA GA NE MOREMO DOBRO VIDETI</a:t>
            </a:r>
            <a:endParaRPr lang="sl-SI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756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jeZBesedilom 2"/>
          <p:cNvSpPr txBox="1"/>
          <p:nvPr/>
        </p:nvSpPr>
        <p:spPr>
          <a:xfrm>
            <a:off x="755576" y="5445224"/>
            <a:ext cx="5966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 smtClean="0">
                <a:solidFill>
                  <a:srgbClr val="FF0000"/>
                </a:solidFill>
              </a:rPr>
              <a:t>LUKA IN FILIP STA SE VRNILA NA ZAČETEK POTI</a:t>
            </a:r>
            <a:endParaRPr lang="sl-SI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21487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jeZBesedilom 2"/>
          <p:cNvSpPr txBox="1"/>
          <p:nvPr/>
        </p:nvSpPr>
        <p:spPr>
          <a:xfrm>
            <a:off x="1619672" y="5739265"/>
            <a:ext cx="52193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800" dirty="0" smtClean="0">
                <a:solidFill>
                  <a:srgbClr val="FF0000"/>
                </a:solidFill>
              </a:rPr>
              <a:t>TUDI OSTALI SMO PRIŠLI ZA NJIMA</a:t>
            </a:r>
            <a:endParaRPr lang="sl-SI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267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2832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1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jeZBesedilom 2"/>
          <p:cNvSpPr txBox="1"/>
          <p:nvPr/>
        </p:nvSpPr>
        <p:spPr>
          <a:xfrm>
            <a:off x="3419872" y="4149080"/>
            <a:ext cx="3051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 smtClean="0">
                <a:solidFill>
                  <a:srgbClr val="FF0000"/>
                </a:solidFill>
              </a:rPr>
              <a:t>BORUTOVA POŠKODBA</a:t>
            </a:r>
            <a:endParaRPr lang="sl-SI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365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1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jeZBesedilom 2"/>
          <p:cNvSpPr txBox="1"/>
          <p:nvPr/>
        </p:nvSpPr>
        <p:spPr>
          <a:xfrm>
            <a:off x="355974" y="332656"/>
            <a:ext cx="8432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 smtClean="0">
                <a:solidFill>
                  <a:srgbClr val="FF0000"/>
                </a:solidFill>
              </a:rPr>
              <a:t>NA KONCU SMO BILI VSI VESELI, DA SMO PRETEKLI POT PO RAKAH</a:t>
            </a:r>
            <a:endParaRPr lang="sl-SI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256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1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jeZBesedilom 2"/>
          <p:cNvSpPr txBox="1"/>
          <p:nvPr/>
        </p:nvSpPr>
        <p:spPr>
          <a:xfrm>
            <a:off x="755576" y="404664"/>
            <a:ext cx="6624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400" dirty="0" smtClean="0">
                <a:solidFill>
                  <a:schemeClr val="bg1"/>
                </a:solidFill>
              </a:rPr>
              <a:t>PRIPRAVE NA TEK</a:t>
            </a:r>
            <a:endParaRPr lang="sl-SI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107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jeZBesedilom 2"/>
          <p:cNvSpPr txBox="1"/>
          <p:nvPr/>
        </p:nvSpPr>
        <p:spPr>
          <a:xfrm>
            <a:off x="467544" y="5949280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400" dirty="0" smtClean="0">
                <a:solidFill>
                  <a:schemeClr val="bg1"/>
                </a:solidFill>
              </a:rPr>
              <a:t>HOJA DO RAK</a:t>
            </a:r>
            <a:endParaRPr lang="sl-SI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26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jeZBesedilom 2"/>
          <p:cNvSpPr txBox="1"/>
          <p:nvPr/>
        </p:nvSpPr>
        <p:spPr>
          <a:xfrm>
            <a:off x="179512" y="188640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1"/>
                </a:solidFill>
              </a:rPr>
              <a:t>SKUPINSKA SLIKA </a:t>
            </a:r>
            <a:endParaRPr lang="sl-SI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009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jeZBesedilom 2"/>
          <p:cNvSpPr txBox="1"/>
          <p:nvPr/>
        </p:nvSpPr>
        <p:spPr>
          <a:xfrm>
            <a:off x="571061" y="332656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1"/>
                </a:solidFill>
              </a:rPr>
              <a:t>LUKA IN FILIP DELATA RAZTEGOVALNE VAJE NA CILJU</a:t>
            </a:r>
            <a:endParaRPr lang="sl-SI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140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jeZBesedilom 2"/>
          <p:cNvSpPr txBox="1"/>
          <p:nvPr/>
        </p:nvSpPr>
        <p:spPr>
          <a:xfrm>
            <a:off x="3923928" y="4528269"/>
            <a:ext cx="505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solidFill>
                  <a:schemeClr val="bg1"/>
                </a:solidFill>
              </a:rPr>
              <a:t>GREGOR SE SMEJI IN RAZTEGUJE MIŠICE NA NOGAH</a:t>
            </a:r>
            <a:endParaRPr lang="sl-S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361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jeZBesedilom 2"/>
          <p:cNvSpPr txBox="1"/>
          <p:nvPr/>
        </p:nvSpPr>
        <p:spPr>
          <a:xfrm>
            <a:off x="4709720" y="571420"/>
            <a:ext cx="4038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dirty="0" smtClean="0">
                <a:solidFill>
                  <a:schemeClr val="bg1"/>
                </a:solidFill>
              </a:rPr>
              <a:t>SERGEJA  </a:t>
            </a:r>
            <a:endParaRPr lang="sl-SI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653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jeZBesedilom 2"/>
          <p:cNvSpPr txBox="1"/>
          <p:nvPr/>
        </p:nvSpPr>
        <p:spPr>
          <a:xfrm>
            <a:off x="323528" y="260648"/>
            <a:ext cx="5472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800" dirty="0" smtClean="0">
                <a:solidFill>
                  <a:schemeClr val="bg1"/>
                </a:solidFill>
              </a:rPr>
              <a:t>BORUT IN URŠKA PRIHAJATA NA CILJ</a:t>
            </a:r>
            <a:endParaRPr lang="sl-SI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360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jeZBesedilom 2"/>
          <p:cNvSpPr txBox="1"/>
          <p:nvPr/>
        </p:nvSpPr>
        <p:spPr>
          <a:xfrm rot="18814874">
            <a:off x="-201597" y="4800024"/>
            <a:ext cx="4777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>
                <a:solidFill>
                  <a:schemeClr val="bg1"/>
                </a:solidFill>
              </a:rPr>
              <a:t>JANEZ IN SIMONA HITRO HODITA PO RAKAH</a:t>
            </a:r>
            <a:endParaRPr lang="sl-SI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58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82</Words>
  <Application>Microsoft Office PowerPoint</Application>
  <PresentationFormat>Diaprojekcija na zaslonu (4:3)</PresentationFormat>
  <Paragraphs>14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6" baseType="lpstr">
      <vt:lpstr>Officeova tema</vt:lpstr>
      <vt:lpstr>TEK PODNEBNE SOLIDARNOSTI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Album s fotografijami</dc:title>
  <dc:creator>Osnovna šola Idrija</dc:creator>
  <cp:lastModifiedBy>Osnovna šola Idrija</cp:lastModifiedBy>
  <cp:revision>4</cp:revision>
  <dcterms:created xsi:type="dcterms:W3CDTF">2012-10-22T08:47:03Z</dcterms:created>
  <dcterms:modified xsi:type="dcterms:W3CDTF">2012-10-22T09:20:19Z</dcterms:modified>
</cp:coreProperties>
</file>